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113D59-CF9F-49CC-B00F-E21746CC1E7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4893C1-89DE-47CF-B471-C008266FF01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0"/>
            <a:ext cx="8229600" cy="1828800"/>
          </a:xfrm>
        </p:spPr>
        <p:txBody>
          <a:bodyPr>
            <a:normAutofit/>
          </a:bodyPr>
          <a:lstStyle/>
          <a:p>
            <a:r>
              <a:rPr lang="en-US" sz="7200" dirty="0" err="1" smtClean="0"/>
              <a:t>Ursa</a:t>
            </a:r>
            <a:r>
              <a:rPr lang="en-US" sz="7200" dirty="0" smtClean="0"/>
              <a:t> Minor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4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Legend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Bear</a:t>
            </a:r>
          </a:p>
          <a:p>
            <a:r>
              <a:rPr lang="en-US" dirty="0" smtClean="0"/>
              <a:t>Little Dipper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229581"/>
            <a:ext cx="4267200" cy="309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4" t="29009"/>
          <a:stretch/>
        </p:blipFill>
        <p:spPr bwMode="auto">
          <a:xfrm>
            <a:off x="4953000" y="1371600"/>
            <a:ext cx="3934803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2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 Stars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Polaris</a:t>
            </a:r>
          </a:p>
          <a:p>
            <a:r>
              <a:rPr lang="en-US" dirty="0" err="1" smtClean="0"/>
              <a:t>Kochab</a:t>
            </a:r>
            <a:endParaRPr lang="en-US" dirty="0" smtClean="0"/>
          </a:p>
          <a:p>
            <a:r>
              <a:rPr lang="en-US" dirty="0" err="1" smtClean="0"/>
              <a:t>Pherkad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036" y="1447800"/>
            <a:ext cx="3881437" cy="489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448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Calvera</a:t>
            </a:r>
            <a:endParaRPr lang="en-US" dirty="0" smtClean="0"/>
          </a:p>
          <a:p>
            <a:r>
              <a:rPr lang="en-US" dirty="0" smtClean="0"/>
              <a:t>H1504+65</a:t>
            </a:r>
          </a:p>
          <a:p>
            <a:r>
              <a:rPr lang="en-US" dirty="0" err="1" smtClean="0"/>
              <a:t>Ursa</a:t>
            </a:r>
            <a:r>
              <a:rPr lang="en-US" dirty="0" smtClean="0"/>
              <a:t> Minor Dwarf</a:t>
            </a:r>
          </a:p>
          <a:p>
            <a:r>
              <a:rPr lang="en-US" dirty="0" smtClean="0"/>
              <a:t>NGC 6217</a:t>
            </a:r>
          </a:p>
          <a:p>
            <a:r>
              <a:rPr lang="en-US" dirty="0" smtClean="0"/>
              <a:t>NGC 6251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827" y="1455590"/>
            <a:ext cx="2195945" cy="2744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14800"/>
            <a:ext cx="3886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14800"/>
            <a:ext cx="3048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608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24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Ursa Minor</vt:lpstr>
      <vt:lpstr>The Legend</vt:lpstr>
      <vt:lpstr>Bright Stars</vt:lpstr>
      <vt:lpstr>Other Objects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Ursa Minor</dc:title>
  <dc:creator>Alexis</dc:creator>
  <cp:lastModifiedBy>vci</cp:lastModifiedBy>
  <cp:revision>5</cp:revision>
  <dcterms:created xsi:type="dcterms:W3CDTF">2015-09-14T05:41:46Z</dcterms:created>
  <dcterms:modified xsi:type="dcterms:W3CDTF">2015-09-15T18:24:46Z</dcterms:modified>
</cp:coreProperties>
</file>